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8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38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9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561</TotalTime>
  <Words>1125</Words>
  <Application>Microsoft Office PowerPoint</Application>
  <PresentationFormat>On-screen Show (16:9)</PresentationFormat>
  <Paragraphs>120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Advent Pro Light</vt:lpstr>
      <vt:lpstr>Quicksand</vt:lpstr>
      <vt:lpstr>Oswald Regular</vt:lpstr>
      <vt:lpstr>Arial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74</cp:revision>
  <dcterms:modified xsi:type="dcterms:W3CDTF">2020-05-26T18:09:23Z</dcterms:modified>
</cp:coreProperties>
</file>